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04/03/2025</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04/03/2025</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4" name="Grupo 3">
            <a:extLst>
              <a:ext uri="{FF2B5EF4-FFF2-40B4-BE49-F238E27FC236}">
                <a16:creationId xmlns:a16="http://schemas.microsoft.com/office/drawing/2014/main" id="{7463B287-8E62-1E44-1ABA-9ACDCDE83F5F}"/>
              </a:ext>
            </a:extLst>
          </p:cNvPr>
          <p:cNvGrpSpPr/>
          <p:nvPr/>
        </p:nvGrpSpPr>
        <p:grpSpPr>
          <a:xfrm>
            <a:off x="5227668" y="329371"/>
            <a:ext cx="2687561" cy="1521913"/>
            <a:chOff x="5515535" y="242034"/>
            <a:chExt cx="2687561" cy="1521913"/>
          </a:xfrm>
        </p:grpSpPr>
        <p:sp>
          <p:nvSpPr>
            <p:cNvPr id="11" name="Rectángulo 10">
              <a:extLst>
                <a:ext uri="{FF2B5EF4-FFF2-40B4-BE49-F238E27FC236}">
                  <a16:creationId xmlns:a16="http://schemas.microsoft.com/office/drawing/2014/main" id="{9C27397F-B495-AEF1-784C-1D560D8D2D5A}"/>
                </a:ext>
              </a:extLst>
            </p:cNvPr>
            <p:cNvSpPr/>
            <p:nvPr/>
          </p:nvSpPr>
          <p:spPr>
            <a:xfrm>
              <a:off x="5515535" y="242034"/>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8E5D95"/>
                  </a:solidFill>
                </a:rPr>
                <a:t>28 de febrero de 2025</a:t>
              </a:r>
            </a:p>
          </p:txBody>
        </p:sp>
        <p:sp>
          <p:nvSpPr>
            <p:cNvPr id="12" name="Rectángulo 11">
              <a:extLst>
                <a:ext uri="{FF2B5EF4-FFF2-40B4-BE49-F238E27FC236}">
                  <a16:creationId xmlns:a16="http://schemas.microsoft.com/office/drawing/2014/main" id="{3380B936-C363-453E-666B-14A1C7D80010}"/>
                </a:ext>
              </a:extLst>
            </p:cNvPr>
            <p:cNvSpPr/>
            <p:nvPr/>
          </p:nvSpPr>
          <p:spPr>
            <a:xfrm>
              <a:off x="5515535" y="99450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8E5D95"/>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
          <p:nvSpPr>
            <p:cNvPr id="13" name="Rectángulo 12">
              <a:extLst>
                <a:ext uri="{FF2B5EF4-FFF2-40B4-BE49-F238E27FC236}">
                  <a16:creationId xmlns:a16="http://schemas.microsoft.com/office/drawing/2014/main" id="{9604EB43-D0A0-6C68-1DE1-A96C5A31CD12}"/>
                </a:ext>
              </a:extLst>
            </p:cNvPr>
            <p:cNvSpPr/>
            <p:nvPr/>
          </p:nvSpPr>
          <p:spPr>
            <a:xfrm>
              <a:off x="5515535" y="589077"/>
              <a:ext cx="193046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28 de febrero de 2025</a:t>
              </a:r>
              <a:endParaRPr lang="es-MX" sz="1200" b="1" dirty="0">
                <a:solidFill>
                  <a:srgbClr val="8E5D95"/>
                </a:solidFill>
              </a:endParaRP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114</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Yolanda Medrano</cp:lastModifiedBy>
  <cp:revision>97</cp:revision>
  <dcterms:created xsi:type="dcterms:W3CDTF">2018-06-12T17:38:37Z</dcterms:created>
  <dcterms:modified xsi:type="dcterms:W3CDTF">2025-03-04T23:58:05Z</dcterms:modified>
</cp:coreProperties>
</file>